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3" r:id="rId4"/>
    <p:sldId id="274" r:id="rId5"/>
    <p:sldId id="275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1.png"/><Relationship Id="rId4" Type="http://schemas.microsoft.com/office/2007/relationships/media" Target="../media/media1.wav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media" Target="../media/media2.mp3"/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6.png"/><Relationship Id="rId7" Type="http://schemas.microsoft.com/office/2007/relationships/media" Target="../media/media3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8.jpeg"/><Relationship Id="rId5" Type="http://schemas.openxmlformats.org/officeDocument/2006/relationships/image" Target="../media/image25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4.mp3"/><Relationship Id="rId5" Type="http://schemas.openxmlformats.org/officeDocument/2006/relationships/image" Target="../media/image50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5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5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lum bright="1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10375"/>
            <a:ext cx="9158745" cy="6847625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461" y="3857628"/>
            <a:ext cx="2589539" cy="2801524"/>
          </a:xfrm>
        </p:spPr>
      </p:pic>
      <p:sp>
        <p:nvSpPr>
          <p:cNvPr id="22" name="TextBox 21"/>
          <p:cNvSpPr txBox="1"/>
          <p:nvPr/>
        </p:nvSpPr>
        <p:spPr>
          <a:xfrm>
            <a:off x="1643042" y="2571744"/>
            <a:ext cx="5317572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Интеллектуальная игра </a:t>
            </a:r>
            <a:endParaRPr lang="ru-RU" sz="28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Где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логика?» </a:t>
            </a:r>
            <a:endParaRPr lang="ru-RU" sz="28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Совместное мероприятие детей с родителями</a:t>
            </a:r>
            <a:endParaRPr lang="ru-RU" sz="2800" dirty="0">
              <a:ea typeface="Calibri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5166" y="332656"/>
            <a:ext cx="7223217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Юго – Восточное управление министерства образования и науки Самарской области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Структурное подразделение государственного бюджетного общеобразовательного учреждения 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Самарской области средней общеобразовательной школы № 1 «Образовательный центр» 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имени Героя Советского Союза С. В. Вавилова с. Борское муниципального района Борский </a:t>
            </a:r>
            <a:endParaRPr lang="ru-RU" sz="1400" dirty="0">
              <a:ea typeface="Calibri"/>
              <a:cs typeface="Times New Roman"/>
            </a:endParaRPr>
          </a:p>
          <a:p>
            <a:pPr algn="ctr"/>
            <a:r>
              <a:rPr lang="ru-RU" sz="1400" dirty="0">
                <a:latin typeface="Times New Roman"/>
                <a:ea typeface="Times New Roman"/>
              </a:rPr>
              <a:t>Самарской области – Детский сад «Колокольчик»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68890" y="1913232"/>
            <a:ext cx="5083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177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i01.fotocdn.net/s25/204/public_pin_l/368/2630184907.jpg"/>
          <p:cNvPicPr>
            <a:picLocks noGrp="1"/>
          </p:cNvPicPr>
          <p:nvPr>
            <p:ph idx="1"/>
          </p:nvPr>
        </p:nvPicPr>
        <p:blipFill>
          <a:blip r:embed="rId2" cstate="print"/>
          <a:srcRect l="49713" r="-10799" b="57143"/>
          <a:stretch>
            <a:fillRect/>
          </a:stretch>
        </p:blipFill>
        <p:spPr bwMode="auto">
          <a:xfrm>
            <a:off x="323528" y="2600907"/>
            <a:ext cx="316835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Раунд третий «Бой  тенью»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95624"/>
            <a:ext cx="93345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2630184907.jpg"/>
          <p:cNvPicPr/>
          <p:nvPr/>
        </p:nvPicPr>
        <p:blipFill>
          <a:blip r:embed="rId4" cstate="print"/>
          <a:srcRect l="5410" t="3470" r="57269" b="60072"/>
          <a:stretch>
            <a:fillRect/>
          </a:stretch>
        </p:blipFill>
        <p:spPr>
          <a:xfrm rot="4167642">
            <a:off x="5366159" y="2740840"/>
            <a:ext cx="2731567" cy="31765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701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ÐÐ°Ð¹Ð´Ð¸ ÑÐµÐ½Ñ 1.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59" t="5938" r="42036" b="66875"/>
          <a:stretch/>
        </p:blipFill>
        <p:spPr bwMode="auto">
          <a:xfrm>
            <a:off x="405619" y="2400428"/>
            <a:ext cx="3711844" cy="27207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3095625"/>
            <a:ext cx="93345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ÐÐ°Ð¹Ð´Ð¸ ÑÐµÐ½Ñ 1.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44" t="35198" r="28048" b="35431"/>
          <a:stretch/>
        </p:blipFill>
        <p:spPr bwMode="auto">
          <a:xfrm>
            <a:off x="5292080" y="2284624"/>
            <a:ext cx="3312368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77979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1.bp.blogspot.com/-ERju3tb6k6c/Wtn1eJSHupI/AAAAAAAACNs/zaSQhRr5oCE0poSmxSTGoqK7s6CpuOWngCLcBGAs/s1600/8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426" t="59683" r="10392" b="20272"/>
          <a:stretch/>
        </p:blipFill>
        <p:spPr bwMode="auto">
          <a:xfrm>
            <a:off x="323528" y="2456892"/>
            <a:ext cx="3024336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63043"/>
            <a:ext cx="93821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https://1.bp.blogspot.com/-ERju3tb6k6c/Wtn1eJSHupI/AAAAAAAACNs/zaSQhRr5oCE0poSmxSTGoqK7s6CpuOWngCLcBGAs/s1600/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21" t="40316" r="58802" b="39977"/>
          <a:stretch/>
        </p:blipFill>
        <p:spPr bwMode="auto">
          <a:xfrm>
            <a:off x="5430688" y="2348880"/>
            <a:ext cx="2959224" cy="280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1510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detki-sad.com/uploads/posts/2014-04/1396796945_0sa9nlrytya1r7h.jpg"/>
          <p:cNvPicPr>
            <a:picLocks noGrp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 l="78369" t="9524" r="4924" b="80411"/>
          <a:stretch>
            <a:fillRect/>
          </a:stretch>
        </p:blipFill>
        <p:spPr bwMode="auto">
          <a:xfrm>
            <a:off x="323528" y="2308951"/>
            <a:ext cx="26642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3095625"/>
            <a:ext cx="93821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http://detki-sad.com/uploads/posts/2014-04/1396796945_0sa9nlrytya1r7h.jpg"/>
          <p:cNvPicPr/>
          <p:nvPr/>
        </p:nvPicPr>
        <p:blipFill>
          <a:blip r:embed="rId2" cstate="print">
            <a:lum bright="10000" contrast="10000"/>
          </a:blip>
          <a:srcRect l="54828" t="40000" r="29655" b="50563"/>
          <a:stretch>
            <a:fillRect/>
          </a:stretch>
        </p:blipFill>
        <p:spPr bwMode="auto">
          <a:xfrm>
            <a:off x="5796136" y="2636912"/>
            <a:ext cx="2232248" cy="189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4738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ÐÐ³ÑÐ° Â«ÐÐ°Ð¹Ð´Ð¸ 10 Ð¾ÑÐ»Ð¸ÑÐ¸Ð¹Â»: ÑÐ´Ð¸Ð²Ð¸ÑÐµÐ»ÑÐ½ÑÐµ ÑÐ°Ð·Ð²Ð¸Ð²Ð°Ð»ÐºÐ¸ - Ð¸Ð·Ð¾Ð±ÑÐ°Ð¶ÐµÐ½Ð¸Ðµ â1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648"/>
          <a:stretch/>
        </p:blipFill>
        <p:spPr bwMode="auto">
          <a:xfrm>
            <a:off x="611560" y="620688"/>
            <a:ext cx="7704856" cy="5938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35280" cy="3600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Раунд четвертый «Найди отличия»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sz="3200" dirty="0"/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6416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505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st2.depositphotos.com/1967477/7370/v/950/depositphotos_73709343-stock-illustration-cartoon-adorable-squirrel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160240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Раунд пятый «Блиц турнир»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http://moziru.com/images/arrow-clipart-curve-arrow-5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48" r="40746" b="33535"/>
          <a:stretch/>
        </p:blipFill>
        <p:spPr bwMode="auto">
          <a:xfrm>
            <a:off x="2987824" y="1556792"/>
            <a:ext cx="1629901" cy="26723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Рисунок 5" descr="http://letsmow.com/wp-content/uploads/2017/01/Moon-Space_2400px-1080x749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096344" cy="264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93345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https://pp.userapi.com/c846221/v846221423/1c24ab/7jPIPNWDRhI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08934" y="4365104"/>
            <a:ext cx="439937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(OST «Белка и Стрелка») - Иван Урюпин (Ivan Urupin) — Вот, что значит Успех! (Succesful Show!) (www.mixmuz.ru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028384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59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20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3.bp.blogspot.com/-LQbkdS6VAvA/U8lxz2R9_pI/AAAAAAACTqU/2OlWPufmd3s/s1600/LUNA+TIERRA+(73).pn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3384376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playcast.ru/uploads/2016/05/23/18752891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2376264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93345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https://pp.userapi.com/c846221/v846221423/1c24ce/fynLuTAEsOk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789041"/>
            <a:ext cx="4063907" cy="261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Детские Песни - Незнайка На Луне - Незнайка На Луне_(web-korobka.ru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812360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607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58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fantmir.ru/uploads/posts/2016-03/medium/1458823571_andrey-pankov_wall-e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33" t="21131" r="18167"/>
          <a:stretch/>
        </p:blipFill>
        <p:spPr bwMode="auto">
          <a:xfrm>
            <a:off x="539552" y="548680"/>
            <a:ext cx="4392488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60848"/>
            <a:ext cx="93345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https://pp.userapi.com/c846221/v846221423/1c24e0/zeUuMBlr1O4.jpg"/>
          <p:cNvPicPr/>
          <p:nvPr/>
        </p:nvPicPr>
        <p:blipFill rotWithShape="1">
          <a:blip r:embed="rId5" cstate="print"/>
          <a:srcRect t="20409" r="13469"/>
          <a:stretch/>
        </p:blipFill>
        <p:spPr bwMode="auto">
          <a:xfrm>
            <a:off x="4355976" y="3717032"/>
            <a:ext cx="4680520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" name="Валл-и, Ева — Валли (www.mixmuz.ru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99592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719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0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nastol.com.ua-66789.jp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6566" r="11616"/>
          <a:stretch/>
        </p:blipFill>
        <p:spPr bwMode="auto">
          <a:xfrm>
            <a:off x="1547664" y="1340768"/>
            <a:ext cx="2376264" cy="17334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Раунд первый «Убери лишнее»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0004-002-Tereshkova-Valentina-Vladimirovn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1680" y="3921935"/>
            <a:ext cx="2088232" cy="2099352"/>
          </a:xfrm>
          <a:prstGeom prst="rect">
            <a:avLst/>
          </a:prstGeom>
        </p:spPr>
      </p:pic>
      <p:pic>
        <p:nvPicPr>
          <p:cNvPr id="6" name="Рисунок 5" descr="Leonov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96853" y="1340768"/>
            <a:ext cx="2376264" cy="1872208"/>
          </a:xfrm>
          <a:prstGeom prst="rect">
            <a:avLst/>
          </a:prstGeom>
        </p:spPr>
      </p:pic>
      <p:pic>
        <p:nvPicPr>
          <p:cNvPr id="7" name="Рисунок 6" descr="0053-026-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64088" y="3921934"/>
            <a:ext cx="2160240" cy="20993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426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squir.com/media/catalog/product/cache/1/image/9df78eab33525d08d6e5fb8d27136e95/n/a/nasa_0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2232248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.pinimg.com/736x/6d/26/67/6d2667885e651a61ef5a6010e3ce7d07--astronaut-helmet-space-shuttles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49220"/>
            <a:ext cx="2232248" cy="233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paceflight.nasa.gov/gallery/images/behindthescenes/training/hires/jsc2006e24289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9080"/>
            <a:ext cx="2304256" cy="2210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marketpic/221955/market_ogg7U02q4alDqS27IlynFA/ori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70" t="8304" r="9938" b="9488"/>
          <a:stretch/>
        </p:blipFill>
        <p:spPr bwMode="auto">
          <a:xfrm>
            <a:off x="5902812" y="4149080"/>
            <a:ext cx="2304255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86989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openclipart.org/image/2400px/svg_to_png/292789/starting-rocket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23042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stockphoto-595351182-1024x1024.jpg"/>
          <p:cNvPicPr/>
          <p:nvPr/>
        </p:nvPicPr>
        <p:blipFill>
          <a:blip r:embed="rId3" cstate="print"/>
          <a:srcRect l="13116" t="11034" r="12957"/>
          <a:stretch>
            <a:fillRect/>
          </a:stretch>
        </p:blipFill>
        <p:spPr>
          <a:xfrm>
            <a:off x="5014276" y="836712"/>
            <a:ext cx="2376463" cy="2255624"/>
          </a:xfrm>
          <a:prstGeom prst="rect">
            <a:avLst/>
          </a:prstGeom>
        </p:spPr>
      </p:pic>
      <p:pic>
        <p:nvPicPr>
          <p:cNvPr id="6" name="Рисунок 5" descr="http://clipart-library.com/data_images/704.png"/>
          <p:cNvPicPr/>
          <p:nvPr/>
        </p:nvPicPr>
        <p:blipFill rotWithShape="1">
          <a:blip r:embed="rId4" cstate="print"/>
          <a:srcRect l="20116" t="-4076" r="24463" b="20942"/>
          <a:stretch/>
        </p:blipFill>
        <p:spPr bwMode="auto">
          <a:xfrm>
            <a:off x="827584" y="4365104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anyaero.com/upload/iblock/32d/32d03c330f78676a2f8c32d1b9d9440f.jpg"/>
          <p:cNvPicPr/>
          <p:nvPr/>
        </p:nvPicPr>
        <p:blipFill>
          <a:blip r:embed="rId5" cstate="print"/>
          <a:srcRect l="10099" t="12081" r="27861" b="12080"/>
          <a:stretch>
            <a:fillRect/>
          </a:stretch>
        </p:blipFill>
        <p:spPr bwMode="auto">
          <a:xfrm>
            <a:off x="5544008" y="4365104"/>
            <a:ext cx="219634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4152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avatars.mds.yandex.net/get-pdb/770122/ef85bb78-2f44-4321-bcda-6d81b45e1b03/s1200?webp=false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74"/>
          <a:stretch/>
        </p:blipFill>
        <p:spPr bwMode="auto">
          <a:xfrm>
            <a:off x="539552" y="692696"/>
            <a:ext cx="2664296" cy="2088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Рисунок 4" descr="https://forest.watch.impress.co.jp/article/2007/11/07/solarsystemearth_1r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086" t="1605" r="16571" b="4128"/>
          <a:stretch/>
        </p:blipFill>
        <p:spPr bwMode="auto">
          <a:xfrm>
            <a:off x="5652120" y="620688"/>
            <a:ext cx="2448272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Рисунок 5" descr="http://img-aws.ehowcdn.com/877x500p/s3.amazonaws.com/cme_public_images/www_ehow_com/i.ehow.com/images/a04/pv/ga/description-saturn-800x80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43" r="8441"/>
          <a:stretch/>
        </p:blipFill>
        <p:spPr bwMode="auto">
          <a:xfrm>
            <a:off x="683568" y="3645024"/>
            <a:ext cx="2448272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Рисунок 6" descr="10210001_a.jpg"/>
          <p:cNvPicPr/>
          <p:nvPr/>
        </p:nvPicPr>
        <p:blipFill>
          <a:blip r:embed="rId5" cstate="print"/>
          <a:srcRect l="12258" r="12258"/>
          <a:stretch>
            <a:fillRect/>
          </a:stretch>
        </p:blipFill>
        <p:spPr>
          <a:xfrm>
            <a:off x="6055258" y="3618772"/>
            <a:ext cx="2261157" cy="19704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606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agreed.spb.ru/wp-content/uploads/2018/06/stroyka_3_05-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981122" cy="21903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Раунд второй «Формула всего»</a:t>
            </a:r>
            <a:endParaRPr lang="ru-RU" dirty="0"/>
          </a:p>
        </p:txBody>
      </p:sp>
      <p:sp>
        <p:nvSpPr>
          <p:cNvPr id="5" name="Плюс 4"/>
          <p:cNvSpPr/>
          <p:nvPr/>
        </p:nvSpPr>
        <p:spPr>
          <a:xfrm>
            <a:off x="3923928" y="2060848"/>
            <a:ext cx="1224136" cy="100811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6" name="Рисунок 5" descr="https://avatars.mds.yandex.net/get-pdb/881477/25b650d6-b217-41aa-952f-795cde0ef679/s1200?webp=false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2816"/>
            <a:ext cx="2808312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Равно 6"/>
          <p:cNvSpPr/>
          <p:nvPr/>
        </p:nvSpPr>
        <p:spPr>
          <a:xfrm>
            <a:off x="611560" y="4509120"/>
            <a:ext cx="1224136" cy="1080120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 descr="http://airlinebasics.pl/mikesierra/images/fotki/zarzadzanie_zdatnoscia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44846"/>
            <a:ext cx="3600400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40902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openclipart.org/image/2400px/svg_to_png/292789/starting-rocket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28803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773" y="1628800"/>
            <a:ext cx="9271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https://www.picpng.com/images/large/steering-wheel-hd-png-29459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8720"/>
            <a:ext cx="2448272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23540"/>
            <a:ext cx="93345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https://tulun.life/wp-content/uploads/2018/03/NASA-1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638" y="3559479"/>
            <a:ext cx="4108538" cy="2593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3920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widescreen-desktop-images-artworks-picture-mac-desktop-photos-high-resolution-colors-background-1920x135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3274466" cy="225507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886" y="1556792"/>
            <a:ext cx="9271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https://misanec.ru/wp-content/uploads/2015/12/Calculating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753" y="692696"/>
            <a:ext cx="3373711" cy="2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93345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https://pptcloud3.ams3.digitaloceanspaces.com/slides/pics/000/182/031/original/Slide3.jpg?1480183416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16" y="3429000"/>
            <a:ext cx="4449908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6662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medvedica.jpg"/>
          <p:cNvPicPr>
            <a:picLocks noGrp="1"/>
          </p:cNvPicPr>
          <p:nvPr>
            <p:ph idx="1"/>
          </p:nvPr>
        </p:nvPicPr>
        <p:blipFill>
          <a:blip r:embed="rId2" cstate="print"/>
          <a:srcRect b="20915"/>
          <a:stretch>
            <a:fillRect/>
          </a:stretch>
        </p:blipFill>
        <p:spPr>
          <a:xfrm>
            <a:off x="395536" y="836712"/>
            <a:ext cx="3385209" cy="246587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21" y="1700808"/>
            <a:ext cx="9271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http://onegadget.ru/images/2010/12/175__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4704"/>
            <a:ext cx="3024336" cy="2537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81661"/>
            <a:ext cx="93345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https://media.istockphoto.com/photos/looking-up-picture-id494558549?k=6&amp;m=494558549&amp;s=612x612&amp;w=0&amp;h=P14M0ukkHvWCpzi8rrt8E8lziDK4gy37bAfxZxkA9I4=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489" y="3645024"/>
            <a:ext cx="3636703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5585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254</TotalTime>
  <Words>91</Words>
  <Application>Microsoft Office PowerPoint</Application>
  <PresentationFormat>Экран (4:3)</PresentationFormat>
  <Paragraphs>13</Paragraphs>
  <Slides>17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Слайд 1</vt:lpstr>
      <vt:lpstr>Раунд первый «Убери лишнее» </vt:lpstr>
      <vt:lpstr>Слайд 3</vt:lpstr>
      <vt:lpstr>Слайд 4</vt:lpstr>
      <vt:lpstr>Слайд 5</vt:lpstr>
      <vt:lpstr>Раунд второй «Формула всего»</vt:lpstr>
      <vt:lpstr>Слайд 7</vt:lpstr>
      <vt:lpstr>Слайд 8</vt:lpstr>
      <vt:lpstr>Слайд 9</vt:lpstr>
      <vt:lpstr>Раунд третий «Бой  тенью» </vt:lpstr>
      <vt:lpstr>Слайд 11</vt:lpstr>
      <vt:lpstr>Слайд 12</vt:lpstr>
      <vt:lpstr>Слайд 13</vt:lpstr>
      <vt:lpstr>Раунд четвертый «Найди отличия» </vt:lpstr>
      <vt:lpstr>Раунд пятый «Блиц турнир» 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игра «Где логика»  Совместное мероприятие детей с родителями </dc:title>
  <dc:creator>Наталья</dc:creator>
  <cp:lastModifiedBy>User</cp:lastModifiedBy>
  <cp:revision>24</cp:revision>
  <dcterms:created xsi:type="dcterms:W3CDTF">2019-10-12T12:04:38Z</dcterms:created>
  <dcterms:modified xsi:type="dcterms:W3CDTF">2020-02-02T12:05:18Z</dcterms:modified>
</cp:coreProperties>
</file>